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681" r:id="rId5"/>
    <p:sldId id="748" r:id="rId6"/>
    <p:sldId id="744" r:id="rId7"/>
    <p:sldId id="752" r:id="rId8"/>
    <p:sldId id="753" r:id="rId9"/>
    <p:sldId id="738" r:id="rId10"/>
    <p:sldId id="731" r:id="rId11"/>
    <p:sldId id="758" r:id="rId12"/>
    <p:sldId id="700" r:id="rId13"/>
    <p:sldId id="834" r:id="rId14"/>
    <p:sldId id="835" r:id="rId15"/>
    <p:sldId id="869" r:id="rId16"/>
    <p:sldId id="836" r:id="rId17"/>
    <p:sldId id="837" r:id="rId18"/>
    <p:sldId id="833" r:id="rId19"/>
    <p:sldId id="861" r:id="rId20"/>
    <p:sldId id="757" r:id="rId21"/>
    <p:sldId id="806" r:id="rId22"/>
    <p:sldId id="844" r:id="rId23"/>
    <p:sldId id="762" r:id="rId24"/>
    <p:sldId id="813" r:id="rId25"/>
    <p:sldId id="761" r:id="rId26"/>
    <p:sldId id="759" r:id="rId27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681"/>
            <p14:sldId id="748"/>
            <p14:sldId id="744"/>
            <p14:sldId id="752"/>
            <p14:sldId id="753"/>
            <p14:sldId id="738"/>
            <p14:sldId id="731"/>
            <p14:sldId id="758"/>
            <p14:sldId id="700"/>
            <p14:sldId id="834"/>
            <p14:sldId id="835"/>
            <p14:sldId id="869"/>
            <p14:sldId id="836"/>
            <p14:sldId id="837"/>
            <p14:sldId id="833"/>
            <p14:sldId id="861"/>
            <p14:sldId id="757"/>
            <p14:sldId id="806"/>
            <p14:sldId id="844"/>
            <p14:sldId id="762"/>
            <p14:sldId id="813"/>
            <p14:sldId id="761"/>
            <p14:sldId id="7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D46"/>
    <a:srgbClr val="5A6489"/>
    <a:srgbClr val="FF5960"/>
    <a:srgbClr val="003F7F"/>
    <a:srgbClr val="548235"/>
    <a:srgbClr val="7EBEFF"/>
    <a:srgbClr val="44546A"/>
    <a:srgbClr val="FF6C45"/>
    <a:srgbClr val="FEE9D6"/>
    <a:srgbClr val="0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76385-55A6-7215-7852-983BE4FE48E4}" v="1" dt="2022-10-17T08:12:25.138"/>
    <p1510:client id="{5DFA7408-34C4-DD0B-94F7-EA73BE2ADF0C}" v="2" dt="2022-10-20T14:25:59.475"/>
    <p1510:client id="{8526435C-D036-8350-4F19-AC7709795D40}" v="5" dt="2022-10-14T10:06:35.703"/>
    <p1510:client id="{D29A76ED-D8D9-1348-FDDC-EE22ED3541C1}" v="4" dt="2022-10-14T09:36:29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9" autoAdjust="0"/>
    <p:restoredTop sz="87441" autoAdjust="0"/>
  </p:normalViewPr>
  <p:slideViewPr>
    <p:cSldViewPr snapToGrid="0">
      <p:cViewPr varScale="1">
        <p:scale>
          <a:sx n="100" d="100"/>
          <a:sy n="100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6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A2BAF5-6340-49E1-B4B3-04572180C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FB8726-E351-4A4E-A868-2E83195FE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FC85-34C0-4167-8801-71D65E4D986C}" type="datetimeFigureOut">
              <a:rPr lang="fr-FR" smtClean="0"/>
              <a:t>09/02/2023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BA9D-32F1-439A-960C-8E47E7B74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7D0EA-2FF6-4FC3-B0EF-AFFF7428B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B31-CF5E-4C45-9F02-6CD67ADA8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51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09/02/2023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510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42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quoi le graal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617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24EA-1F25-0B46-8A62-E422EF4F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4A85-3E82-8341-A2E8-10D675B26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F151E-F7F9-0145-B0BC-3A898F3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3B5-3B7F-794C-A004-744184C2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D655-9DD1-8E4E-925C-6D290851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68-570A-E143-81E0-88A51D5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4FF18-97CD-F145-8BCA-6EE0F1E2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15BD-DE5A-5B42-AB83-D7F481DF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E3DA-B2B1-7347-8C5E-6B053D2D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4702-6C6E-CB45-91B9-8D508E8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A75BF-407D-44B4-AB9B-21F45D05F1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0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7A56-1084-8744-B674-1A748286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C31B-35A2-6E46-955D-4AE2C45F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0FAE-B000-104C-96F1-F594154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994-0A2F-E445-A73A-5DEFF34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8A3E-C11A-D543-A66F-B4EEF2F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317F4-AF15-4189-985D-33C24B060D3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59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F955-C96B-AE4E-96D9-1A67B47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7AF5-25F4-8647-B443-6A1F255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ACDF-99FC-C343-988D-536FC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592B-CA75-4249-941A-7412341E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57C2-DD86-A94B-93B8-1232A40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B49E-2974-CA46-A237-1D5BFBE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A00C-0CA4-E641-A739-54DFE088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900A-5597-E542-BD9A-6BAEC8CC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B631-A572-FC4E-8921-78AB1A22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ACA4CF-F5D5-48C6-80C2-7ACF3A9FB7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6829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63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F58-0475-044F-9582-C615575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81B9-1E90-834F-BD6D-9E41ED13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478FB-DC1F-AF4F-8141-28D69CF4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8CF64-CCEA-9949-AA7A-0EB01458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C6B7C-68F6-2C4E-A93C-3C9766D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07A-546F-F245-B442-45C70FE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9463F-D8D7-4C27-874E-44F4CAB4E9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7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EADA-CAC2-D34C-BB09-BA532BB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0CE6-7A0C-214D-B58C-4D360DA0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8DB4-3B36-464C-B0F7-43299585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960CF-9C5C-0C45-A0E5-32DF2A0E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7A24D-8D4B-4240-9555-16E34831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BD6A-C968-7A47-AC0A-07D70A3D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2947-370A-3D4A-88AA-290AF55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DC476-6A34-CA42-BC4D-8569DE1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825BBE-6589-4ABC-B161-FC0511DE20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23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05BE-4BD4-A64B-9268-420C41F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40BFD-3818-BA46-9933-514D5106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0BEB-419E-524F-AF0F-2A3871E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997D3-6F76-2641-82F6-52BD7D7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17C6-6A69-4549-9250-15C8C612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A069-797E-1749-8F03-CA0F4A99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7365-CB68-584A-BEA0-160EE4B7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9054-421B-C842-BE9A-A9ADE24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37F8E5-401D-4F64-AC19-B10F8EE7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55AF-B49F-484D-8373-0E6859A0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6A5F-F3C4-3648-BE71-4938031A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D609-E5AE-F24B-B47B-AF982EBB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FFC77-3DCA-4140-9ED7-6B2B462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642C-88B8-DC45-9B22-E794ACFA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9E80-E845-E84B-B1B9-1EF673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5A46F6-D1FA-4BD0-A296-9A479897B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2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749-A169-B640-AAE6-B5CED8A9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23F5-3C88-F142-9DB1-2300FABAD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174D-26E0-244A-88FE-ABF18A4F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7117-C459-C240-B80C-47A1CA7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E52B-9EE1-6045-AE9B-E2AE6D90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85FC-DDB5-5640-875F-6E679154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93CC4-7FC0-400A-A0A6-68EA351460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97D48-1144-1543-A9D0-6D8F30B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358-EB14-1644-8137-FF2E84DC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87CC-5B90-3C4E-AA24-B5E1F035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0E5B-2E24-B941-8DE0-C0A90C36B7C5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A7A4-2094-2E4E-ADD0-07CC8DC2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577-F99D-4141-90F1-A6EA6A58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84D0-E93D-3B4C-B946-B317F29E33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1487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69883B0-77FA-47F9-B4C1-41CBD9B28E2F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17219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aGuilDEv/ml-cl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5/file/86df7dcfd896fcaf2674f757a2463eba-Paper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47270"/>
            <a:ext cx="970231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6000" b="1" spc="-150" dirty="0" err="1">
                <a:solidFill>
                  <a:srgbClr val="0070C0"/>
                </a:solidFill>
                <a:latin typeface="Century Gothic"/>
              </a:rPr>
              <a:t>Ecotag</a:t>
            </a:r>
            <a:r>
              <a:rPr lang="en-US" sz="6000" b="1" spc="-150" dirty="0">
                <a:latin typeface="Century Gothic"/>
              </a:rPr>
              <a:t> is an awesome  </a:t>
            </a:r>
            <a:r>
              <a:rPr lang="en-US" sz="6000" b="1" spc="-150" dirty="0">
                <a:solidFill>
                  <a:srgbClr val="FF0100"/>
                </a:solidFill>
                <a:latin typeface="Century Gothic"/>
              </a:rPr>
              <a:t>labelling</a:t>
            </a:r>
            <a:r>
              <a:rPr lang="en-US" sz="6000" b="1" spc="-150" dirty="0">
                <a:latin typeface="Century Gothic"/>
              </a:rPr>
              <a:t> tool</a:t>
            </a:r>
            <a:endParaRPr lang="en-US" sz="6000" b="1" spc="-150" dirty="0">
              <a:latin typeface="Century Gothic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985985" y="511153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150" dirty="0">
                <a:latin typeface="Century Gothic" panose="020B0502020202020204" pitchFamily="34" charset="0"/>
              </a:rPr>
              <a:t>Guillaume</a:t>
            </a:r>
            <a:r>
              <a:rPr lang="en-US" sz="2400" b="1" spc="-150" dirty="0">
                <a:latin typeface="Century Gothic" panose="020B0502020202020204" pitchFamily="34" charset="0"/>
              </a:rPr>
              <a:t> </a:t>
            </a:r>
            <a:r>
              <a:rPr lang="en-US" sz="2400" b="1" spc="-150" dirty="0" err="1">
                <a:latin typeface="Century Gothic" panose="020B0502020202020204" pitchFamily="34" charset="0"/>
              </a:rPr>
              <a:t>Chervet</a:t>
            </a:r>
            <a:endParaRPr lang="en-US" sz="2400" b="1" spc="-150" dirty="0">
              <a:latin typeface="Century Gothic" panose="020B0502020202020204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667186" y="3661988"/>
            <a:ext cx="1407126" cy="141328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670854" y="5536935"/>
            <a:ext cx="33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TechLead – ML Engineer @</a:t>
            </a:r>
            <a:r>
              <a:rPr lang="en-US" dirty="0" err="1"/>
              <a:t>guiChervet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6CD8D3-C2E0-475F-8EAC-754BC7341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408" y="5840725"/>
            <a:ext cx="370591" cy="276721"/>
          </a:xfrm>
          <a:prstGeom prst="rect">
            <a:avLst/>
          </a:prstGeom>
        </p:spPr>
      </p:pic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63F7E724-90C3-41FB-BACF-0FC87537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99" y="6289612"/>
            <a:ext cx="1075660" cy="4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CE6D7-5DA9-45E3-9E09-970E33FD8F6C}"/>
              </a:ext>
            </a:extLst>
          </p:cNvPr>
          <p:cNvSpPr/>
          <p:nvPr/>
        </p:nvSpPr>
        <p:spPr>
          <a:xfrm>
            <a:off x="95250" y="6609594"/>
            <a:ext cx="6305550" cy="248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4DDD44-1991-47F3-8C22-43E81FA33935}"/>
              </a:ext>
            </a:extLst>
          </p:cNvPr>
          <p:cNvSpPr txBox="1"/>
          <p:nvPr/>
        </p:nvSpPr>
        <p:spPr>
          <a:xfrm>
            <a:off x="6478903" y="5093402"/>
            <a:ext cx="193835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spc="-150" dirty="0">
                <a:latin typeface="Century Gothic"/>
              </a:rPr>
              <a:t>Lilian </a:t>
            </a:r>
            <a:r>
              <a:rPr lang="en-US" sz="2400" b="1" spc="-150" dirty="0" err="1">
                <a:latin typeface="Century Gothic"/>
              </a:rPr>
              <a:t>Delouvy</a:t>
            </a:r>
            <a:endParaRPr lang="en-US" sz="2400" b="1" spc="-150" dirty="0">
              <a:latin typeface="Century Gothic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4D95BC4-CF9B-4303-86EE-14092C6F8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343" y="5845120"/>
            <a:ext cx="370591" cy="276721"/>
          </a:xfrm>
          <a:prstGeom prst="rect">
            <a:avLst/>
          </a:prstGeom>
        </p:spPr>
      </p:pic>
      <p:sp>
        <p:nvSpPr>
          <p:cNvPr id="18" name="TextBox 35">
            <a:extLst>
              <a:ext uri="{FF2B5EF4-FFF2-40B4-BE49-F238E27FC236}">
                <a16:creationId xmlns:a16="http://schemas.microsoft.com/office/drawing/2014/main" id="{821335C2-C21D-4749-8720-39D1E0D16D5C}"/>
              </a:ext>
            </a:extLst>
          </p:cNvPr>
          <p:cNvSpPr txBox="1"/>
          <p:nvPr/>
        </p:nvSpPr>
        <p:spPr>
          <a:xfrm>
            <a:off x="5704034" y="5573200"/>
            <a:ext cx="33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ML Engineer </a:t>
            </a:r>
          </a:p>
          <a:p>
            <a:pPr lvl="0" algn="ctr">
              <a:defRPr/>
            </a:pPr>
            <a:r>
              <a:rPr lang="en-US" dirty="0"/>
              <a:t>@LDelouvy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A7DBCB-B035-4A87-844E-5E5DB62B3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7934" y="3554772"/>
            <a:ext cx="1139813" cy="15204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"/>
    </mc:Choice>
    <mc:Fallback xmlns="">
      <p:transition spd="slow" advTm="38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79F5D52-46E2-43A3-A3B3-59D8BCEA888E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951927-1A70-43DB-A567-D83F8C38169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F333E4-72DB-4120-9C2C-EA4B7755FA34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62BE1-7841-406C-BB85-F3DB8161398A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F333E4-72DB-4120-9C2C-EA4B7755FA34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62BE1-7841-406C-BB85-F3DB8161398A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F28889-36A4-4C14-B751-F6C3677C8287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32111BD-56E3-480F-B447-DF71CB56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315992"/>
            <a:ext cx="531587" cy="43634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F9E0EA9-5341-4252-AD1F-3202B5C6F9D8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3" name="Connecteur droit avec flèche 26">
            <a:extLst>
              <a:ext uri="{FF2B5EF4-FFF2-40B4-BE49-F238E27FC236}">
                <a16:creationId xmlns:a16="http://schemas.microsoft.com/office/drawing/2014/main" id="{675B7B76-A27C-471A-896A-EE9DA59C0B37}"/>
              </a:ext>
            </a:extLst>
          </p:cNvPr>
          <p:cNvCxnSpPr>
            <a:cxnSpLocks/>
            <a:stCxn id="33" idx="0"/>
            <a:endCxn id="2" idx="3"/>
          </p:cNvCxnSpPr>
          <p:nvPr/>
        </p:nvCxnSpPr>
        <p:spPr>
          <a:xfrm flipH="1" flipV="1">
            <a:off x="3784450" y="437585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26">
            <a:extLst>
              <a:ext uri="{FF2B5EF4-FFF2-40B4-BE49-F238E27FC236}">
                <a16:creationId xmlns:a16="http://schemas.microsoft.com/office/drawing/2014/main" id="{49C5D7D8-79F9-4A8E-AFE4-2E7774B6CD16}"/>
              </a:ext>
            </a:extLst>
          </p:cNvPr>
          <p:cNvCxnSpPr>
            <a:cxnSpLocks/>
            <a:stCxn id="2" idx="1"/>
            <a:endCxn id="7" idx="0"/>
          </p:cNvCxnSpPr>
          <p:nvPr/>
        </p:nvCxnSpPr>
        <p:spPr>
          <a:xfrm flipH="1">
            <a:off x="1934684" y="437585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0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060174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1756198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070608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75C7020-0BC2-4030-B4B2-59C34F195C0B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8415DD-11C3-424C-AC91-B9F68A2577EA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7227E-09DC-492F-AC8B-02B361DBABD6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7049EC-E0C9-42E3-8140-C218ED5CF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315992"/>
            <a:ext cx="531587" cy="43634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B116C99-A7C8-44DD-9012-37362455686F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6" name="Connecteur droit avec flèche 26">
            <a:extLst>
              <a:ext uri="{FF2B5EF4-FFF2-40B4-BE49-F238E27FC236}">
                <a16:creationId xmlns:a16="http://schemas.microsoft.com/office/drawing/2014/main" id="{ABE86047-45C8-4C1F-8AD8-55C8891A2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784450" y="437585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26">
            <a:extLst>
              <a:ext uri="{FF2B5EF4-FFF2-40B4-BE49-F238E27FC236}">
                <a16:creationId xmlns:a16="http://schemas.microsoft.com/office/drawing/2014/main" id="{DE977CE3-230E-4F41-BD01-DD7AD3DCCE8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934684" y="437585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9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67B6A5-7704-445C-BF8D-12DE667CDA16}"/>
              </a:ext>
            </a:extLst>
          </p:cNvPr>
          <p:cNvSpPr/>
          <p:nvPr/>
        </p:nvSpPr>
        <p:spPr>
          <a:xfrm>
            <a:off x="9789010" y="1060174"/>
            <a:ext cx="1930081" cy="1414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Consumer Production</a:t>
            </a:r>
            <a:br>
              <a:rPr lang="en-US" sz="2800"/>
            </a:br>
            <a:r>
              <a:rPr lang="en-US" sz="2800"/>
              <a:t>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060174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1756198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26">
            <a:extLst>
              <a:ext uri="{FF2B5EF4-FFF2-40B4-BE49-F238E27FC236}">
                <a16:creationId xmlns:a16="http://schemas.microsoft.com/office/drawing/2014/main" id="{27296317-785E-46E5-9ECF-92674DB6BE1D}"/>
              </a:ext>
            </a:extLst>
          </p:cNvPr>
          <p:cNvCxnSpPr>
            <a:cxnSpLocks/>
          </p:cNvCxnSpPr>
          <p:nvPr/>
        </p:nvCxnSpPr>
        <p:spPr>
          <a:xfrm>
            <a:off x="8866705" y="1765531"/>
            <a:ext cx="922305" cy="0"/>
          </a:xfrm>
          <a:prstGeom prst="straightConnector1">
            <a:avLst/>
          </a:prstGeom>
          <a:ln w="101600">
            <a:solidFill>
              <a:schemeClr val="accent3">
                <a:lumMod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070608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4275328-4323-4C6E-9774-7B66C071FEAE}"/>
              </a:ext>
            </a:extLst>
          </p:cNvPr>
          <p:cNvSpPr txBox="1"/>
          <p:nvPr/>
        </p:nvSpPr>
        <p:spPr>
          <a:xfrm>
            <a:off x="8812004" y="1059145"/>
            <a:ext cx="1031707" cy="36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97EF50-1000-45BA-8A44-BA7BC0AE2628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E85EBC-4396-4AED-B26E-02C699D911E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ABCE2-D3AC-4DA2-9786-380AD1DEACF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C820E6C-EA2C-4580-909C-2E75EC68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315992"/>
            <a:ext cx="531587" cy="43634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3141E4F-8FE2-4991-AD1D-38601B75C62A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Connecteur droit avec flèche 26">
            <a:extLst>
              <a:ext uri="{FF2B5EF4-FFF2-40B4-BE49-F238E27FC236}">
                <a16:creationId xmlns:a16="http://schemas.microsoft.com/office/drawing/2014/main" id="{FDEBF6C8-1557-440D-98DE-8C6EA259C88D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3784450" y="437585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6">
            <a:extLst>
              <a:ext uri="{FF2B5EF4-FFF2-40B4-BE49-F238E27FC236}">
                <a16:creationId xmlns:a16="http://schemas.microsoft.com/office/drawing/2014/main" id="{FA0F3032-F625-4B33-81B4-153FB44263A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934684" y="437585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10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67B6A5-7704-445C-BF8D-12DE667CDA16}"/>
              </a:ext>
            </a:extLst>
          </p:cNvPr>
          <p:cNvSpPr/>
          <p:nvPr/>
        </p:nvSpPr>
        <p:spPr>
          <a:xfrm>
            <a:off x="9789010" y="1060174"/>
            <a:ext cx="1930081" cy="1414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Consumer Production</a:t>
            </a:r>
            <a:br>
              <a:rPr lang="en-US" sz="2800"/>
            </a:br>
            <a:r>
              <a:rPr lang="en-US" sz="2800"/>
              <a:t>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060174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8AC9058-9D26-4EB7-BE02-3B43B8AA0251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962677" y="1757063"/>
            <a:ext cx="10756417" cy="10432"/>
          </a:xfrm>
          <a:prstGeom prst="curvedConnector5">
            <a:avLst>
              <a:gd name="adj1" fmla="val -959"/>
              <a:gd name="adj2" fmla="val -23900834"/>
              <a:gd name="adj3" fmla="val 102125"/>
            </a:avLst>
          </a:prstGeom>
          <a:ln w="101600">
            <a:solidFill>
              <a:schemeClr val="accent4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1756198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26">
            <a:extLst>
              <a:ext uri="{FF2B5EF4-FFF2-40B4-BE49-F238E27FC236}">
                <a16:creationId xmlns:a16="http://schemas.microsoft.com/office/drawing/2014/main" id="{27296317-785E-46E5-9ECF-92674DB6BE1D}"/>
              </a:ext>
            </a:extLst>
          </p:cNvPr>
          <p:cNvCxnSpPr>
            <a:cxnSpLocks/>
          </p:cNvCxnSpPr>
          <p:nvPr/>
        </p:nvCxnSpPr>
        <p:spPr>
          <a:xfrm>
            <a:off x="8866705" y="1765531"/>
            <a:ext cx="922305" cy="0"/>
          </a:xfrm>
          <a:prstGeom prst="straightConnector1">
            <a:avLst/>
          </a:prstGeom>
          <a:ln w="101600">
            <a:solidFill>
              <a:schemeClr val="accent3">
                <a:lumMod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62E38F1-C850-4469-9FCB-715020BB231A}"/>
              </a:ext>
            </a:extLst>
          </p:cNvPr>
          <p:cNvSpPr txBox="1"/>
          <p:nvPr/>
        </p:nvSpPr>
        <p:spPr>
          <a:xfrm>
            <a:off x="3905968" y="4901036"/>
            <a:ext cx="4960737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Feedback Loop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070608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4275328-4323-4C6E-9774-7B66C071FEAE}"/>
              </a:ext>
            </a:extLst>
          </p:cNvPr>
          <p:cNvSpPr txBox="1"/>
          <p:nvPr/>
        </p:nvSpPr>
        <p:spPr>
          <a:xfrm>
            <a:off x="8812004" y="1059145"/>
            <a:ext cx="1031707" cy="36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DE752191-853D-4AF1-8D3A-20B0B8C3FCC8}"/>
              </a:ext>
            </a:extLst>
          </p:cNvPr>
          <p:cNvSpPr txBox="1"/>
          <p:nvPr/>
        </p:nvSpPr>
        <p:spPr>
          <a:xfrm>
            <a:off x="5712968" y="3611265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A6C0B07-B23B-46EF-92C8-AE5F46E7A05A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A1039-47E2-40C7-A460-7E322923EFD6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B2471-F2EA-4BBF-924C-57C5F889E85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F853A3C-2787-4884-AE0C-7472A711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315992"/>
            <a:ext cx="531587" cy="43634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7387B30-B2E1-46D4-A8BD-3F4A619637F9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" name="Connecteur droit avec flèche 26">
            <a:extLst>
              <a:ext uri="{FF2B5EF4-FFF2-40B4-BE49-F238E27FC236}">
                <a16:creationId xmlns:a16="http://schemas.microsoft.com/office/drawing/2014/main" id="{B9F68737-229C-46A9-807F-2940F0615FF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784450" y="437585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6">
            <a:extLst>
              <a:ext uri="{FF2B5EF4-FFF2-40B4-BE49-F238E27FC236}">
                <a16:creationId xmlns:a16="http://schemas.microsoft.com/office/drawing/2014/main" id="{F6346CB7-12A0-40C6-A42B-A26A18365B93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934684" y="437585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68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l-cli webapp">
            <a:extLst>
              <a:ext uri="{FF2B5EF4-FFF2-40B4-BE49-F238E27FC236}">
                <a16:creationId xmlns:a16="http://schemas.microsoft.com/office/drawing/2014/main" id="{33D45B53-813C-4B07-A83E-E81FEB1B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94" y="2120112"/>
            <a:ext cx="3789337" cy="32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6C353E5-654B-4668-AE05-EDC460CB2D51}"/>
              </a:ext>
            </a:extLst>
          </p:cNvPr>
          <p:cNvSpPr txBox="1"/>
          <p:nvPr/>
        </p:nvSpPr>
        <p:spPr>
          <a:xfrm>
            <a:off x="1039323" y="5276640"/>
            <a:ext cx="10199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hlinkClick r:id="rId3"/>
              </a:rPr>
              <a:t>https://github.com/AxaGuilDEv/ml-cli</a:t>
            </a:r>
            <a:endParaRPr lang="fr-FR" sz="3600" dirty="0"/>
          </a:p>
          <a:p>
            <a:pPr algn="ctr"/>
            <a:endParaRPr lang="fr-FR" sz="3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A71DC8-A6BF-411D-8CA8-8BEAF8B6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0949"/>
            <a:ext cx="12192000" cy="132556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46713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AFAEA-9E24-4D0B-BCB2-6C397E7D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482" y="2134058"/>
            <a:ext cx="5589036" cy="2163163"/>
          </a:xfrm>
        </p:spPr>
        <p:txBody>
          <a:bodyPr>
            <a:normAutofit fontScale="90000"/>
          </a:bodyPr>
          <a:lstStyle/>
          <a:p>
            <a:r>
              <a:rPr lang="en-US" sz="17900">
                <a:solidFill>
                  <a:schemeClr val="accent6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8C4FFE-F74E-494C-A904-F290C980A9DD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0ED06-7829-4657-A420-BA1174A8117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2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220BC-A751-4A64-8E22-E3999780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154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079102E-309F-482B-9252-149BDC96767A}"/>
              </a:ext>
            </a:extLst>
          </p:cNvPr>
          <p:cNvSpPr txBox="1"/>
          <p:nvPr/>
        </p:nvSpPr>
        <p:spPr>
          <a:xfrm>
            <a:off x="3143250" y="6308209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"three people hugging"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21CB0-E09C-459C-A1BD-13A4B734239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5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32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76CE2-81DD-4281-91EB-7E611A69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5F982D-FC42-48BA-8122-2F963B5CCE9C}"/>
              </a:ext>
            </a:extLst>
          </p:cNvPr>
          <p:cNvSpPr txBox="1"/>
          <p:nvPr/>
        </p:nvSpPr>
        <p:spPr>
          <a:xfrm>
            <a:off x="3335755" y="600558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"thank and hug the public in a theater"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335DDE-6153-41B4-9B87-2940ACF9FF4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AE888-B585-4A2D-90E5-B7A5C86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1086578" cy="5325193"/>
          </a:xfrm>
          <a:noFill/>
        </p:spPr>
        <p:txBody>
          <a:bodyPr lIns="90000">
            <a:noAutofit/>
          </a:bodyPr>
          <a:lstStyle/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Why we built </a:t>
            </a:r>
            <a:r>
              <a:rPr lang="en-US" sz="48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 and why it is an awesome tool !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Demo</a:t>
            </a:r>
            <a:endParaRPr lang="fr-FR" sz="4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49069C-A71A-4D66-8585-69216977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F4351-A732-4F1A-BE54-F3BAE08BE48E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36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7C7BAC-A4BB-466F-B5E0-0F31DC33A2BA}"/>
              </a:ext>
            </a:extLst>
          </p:cNvPr>
          <p:cNvSpPr/>
          <p:nvPr/>
        </p:nvSpPr>
        <p:spPr>
          <a:xfrm>
            <a:off x="1035602" y="1630680"/>
            <a:ext cx="5060398" cy="419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Train 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CF4AC-DA94-4498-BE47-177022FF3DED}"/>
              </a:ext>
            </a:extLst>
          </p:cNvPr>
          <p:cNvSpPr/>
          <p:nvPr/>
        </p:nvSpPr>
        <p:spPr>
          <a:xfrm>
            <a:off x="130847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13 000</a:t>
            </a:r>
            <a:br>
              <a:rPr lang="en-US" sz="4800"/>
            </a:br>
            <a:r>
              <a:rPr lang="en-US" sz="480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ECDDC-5D77-4E50-BCAD-9BCA32AB687A}"/>
              </a:ext>
            </a:extLst>
          </p:cNvPr>
          <p:cNvSpPr/>
          <p:nvPr/>
        </p:nvSpPr>
        <p:spPr>
          <a:xfrm>
            <a:off x="374303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 4 000</a:t>
            </a:r>
            <a:br>
              <a:rPr lang="en-US" sz="4800"/>
            </a:br>
            <a:r>
              <a:rPr lang="en-US" sz="480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EE3C6-8AA6-4A2E-926E-28CAC6FE75AF}"/>
              </a:ext>
            </a:extLst>
          </p:cNvPr>
          <p:cNvSpPr/>
          <p:nvPr/>
        </p:nvSpPr>
        <p:spPr>
          <a:xfrm>
            <a:off x="8092440" y="2834640"/>
            <a:ext cx="291155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3 000</a:t>
            </a:r>
            <a:br>
              <a:rPr lang="en-US" sz="4800"/>
            </a:br>
            <a:r>
              <a:rPr lang="en-US" sz="4800"/>
              <a:t>validation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F72AA1E-01A3-4603-98F8-68ABC00C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50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Dataset of 20 000 files</a:t>
            </a:r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A33FDF19-2F5D-4F58-B63B-E6F000A4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407566" y="1836620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E944F24-7988-4AAE-9481-219DB5FF523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4BEC6-78F0-4D40-8C4F-1567F3F016F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8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55AC33-4DB7-4EC6-A0B3-37D17623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84" y="28439"/>
            <a:ext cx="6457032" cy="9562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drift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F3B32D-6AC0-4275-994D-EEF124DD7355}"/>
              </a:ext>
            </a:extLst>
          </p:cNvPr>
          <p:cNvSpPr txBox="1"/>
          <p:nvPr/>
        </p:nvSpPr>
        <p:spPr>
          <a:xfrm>
            <a:off x="3106455" y="6116217"/>
            <a:ext cx="7330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 race car drift deep on a road in a bend"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4AA928-A2A7-4E9E-8379-7D86817C5528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A747959-78A5-476F-A32E-77B6EEA0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7BB3A-DBA3-4B55-A33C-E55BCCDB8479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55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B4DF66C-64E7-4685-896A-7F7C653D6736}"/>
              </a:ext>
            </a:extLst>
          </p:cNvPr>
          <p:cNvSpPr txBox="1"/>
          <p:nvPr/>
        </p:nvSpPr>
        <p:spPr>
          <a:xfrm>
            <a:off x="4419600" y="58674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"the god 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graal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t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rophy"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88C027-08A7-4529-904E-4D0A10AD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7334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DC008B-132D-47C3-8AAA-E8C15DC4623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C0D41-504E-4EBF-8A06-B2DD0398ACB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76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F94501-1EAA-4C37-9720-3D3B0F10887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B0057D-9B53-4FA6-9D90-79014A950ED5}"/>
              </a:ext>
            </a:extLst>
          </p:cNvPr>
          <p:cNvSpPr/>
          <p:nvPr/>
        </p:nvSpPr>
        <p:spPr>
          <a:xfrm>
            <a:off x="478963" y="1750140"/>
            <a:ext cx="1936955" cy="357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Configuration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C0002-2251-4BCC-9D2B-87121228E511}"/>
              </a:ext>
            </a:extLst>
          </p:cNvPr>
          <p:cNvSpPr/>
          <p:nvPr/>
        </p:nvSpPr>
        <p:spPr>
          <a:xfrm>
            <a:off x="2586956" y="1750140"/>
            <a:ext cx="1641987" cy="219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864CF-274F-4B54-AA67-B289F00051D9}"/>
              </a:ext>
            </a:extLst>
          </p:cNvPr>
          <p:cNvSpPr/>
          <p:nvPr/>
        </p:nvSpPr>
        <p:spPr>
          <a:xfrm>
            <a:off x="2586955" y="4018693"/>
            <a:ext cx="3066593" cy="131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 Extraction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832E-884E-49F2-AE75-1AD0712A59D1}"/>
              </a:ext>
            </a:extLst>
          </p:cNvPr>
          <p:cNvSpPr/>
          <p:nvPr/>
        </p:nvSpPr>
        <p:spPr>
          <a:xfrm>
            <a:off x="4375884" y="3411272"/>
            <a:ext cx="1277663" cy="529246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3C90C-B8B8-454A-9179-E856BC621564}"/>
              </a:ext>
            </a:extLst>
          </p:cNvPr>
          <p:cNvSpPr/>
          <p:nvPr/>
        </p:nvSpPr>
        <p:spPr>
          <a:xfrm>
            <a:off x="4375886" y="1750140"/>
            <a:ext cx="1277662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Verification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770B6-DD41-4902-B480-1965CD8D1282}"/>
              </a:ext>
            </a:extLst>
          </p:cNvPr>
          <p:cNvSpPr/>
          <p:nvPr/>
        </p:nvSpPr>
        <p:spPr>
          <a:xfrm>
            <a:off x="5845339" y="1760188"/>
            <a:ext cx="2243260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Resource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2DD4F-E9DE-491F-BF1B-30471327AAB3}"/>
              </a:ext>
            </a:extLst>
          </p:cNvPr>
          <p:cNvSpPr/>
          <p:nvPr/>
        </p:nvSpPr>
        <p:spPr>
          <a:xfrm>
            <a:off x="5845339" y="3411272"/>
            <a:ext cx="2243259" cy="666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Analysis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C5A17-B092-4613-BA17-1CA61C74EDDA}"/>
              </a:ext>
            </a:extLst>
          </p:cNvPr>
          <p:cNvSpPr/>
          <p:nvPr/>
        </p:nvSpPr>
        <p:spPr>
          <a:xfrm>
            <a:off x="5845340" y="4180871"/>
            <a:ext cx="2243259" cy="114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 Management 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5E824-F53A-4D4C-9A38-A8C67B1A6A07}"/>
              </a:ext>
            </a:extLst>
          </p:cNvPr>
          <p:cNvSpPr/>
          <p:nvPr/>
        </p:nvSpPr>
        <p:spPr>
          <a:xfrm>
            <a:off x="8280391" y="1760187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Serving Infrastructure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112FB-32D3-43B0-8439-EF5555F8665C}"/>
              </a:ext>
            </a:extLst>
          </p:cNvPr>
          <p:cNvSpPr/>
          <p:nvPr/>
        </p:nvSpPr>
        <p:spPr>
          <a:xfrm>
            <a:off x="10071576" y="1750140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Monitoring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7D7D-BBBA-4F05-9A38-8678B4FB7A06}"/>
              </a:ext>
            </a:extLst>
          </p:cNvPr>
          <p:cNvSpPr txBox="1"/>
          <p:nvPr/>
        </p:nvSpPr>
        <p:spPr>
          <a:xfrm flipH="1">
            <a:off x="542923" y="6315075"/>
            <a:ext cx="838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: Google, </a:t>
            </a:r>
            <a:r>
              <a:rPr lang="en-US">
                <a:hlinkClick r:id="rId2"/>
              </a:rPr>
              <a:t>The Hidden Technical Debt In Machine Learning Systems</a:t>
            </a:r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79DFE8-B36F-48F0-83DF-2951A81EAE0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01483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A7F95F-DF49-4049-8E56-6BE364BD01F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2917D9B-21CE-4372-B96E-35EF0DDDE4DB}"/>
              </a:ext>
            </a:extLst>
          </p:cNvPr>
          <p:cNvSpPr/>
          <p:nvPr/>
        </p:nvSpPr>
        <p:spPr>
          <a:xfrm>
            <a:off x="504825" y="-1476608"/>
            <a:ext cx="11182350" cy="10315808"/>
          </a:xfrm>
          <a:prstGeom prst="ellipse">
            <a:avLst/>
          </a:prstGeom>
          <a:solidFill>
            <a:srgbClr val="7030A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E8E363D-2206-4FDB-AA2A-2D73D82FCC61}"/>
              </a:ext>
            </a:extLst>
          </p:cNvPr>
          <p:cNvSpPr/>
          <p:nvPr/>
        </p:nvSpPr>
        <p:spPr>
          <a:xfrm>
            <a:off x="4073701" y="647237"/>
            <a:ext cx="7284489" cy="6592225"/>
          </a:xfrm>
          <a:prstGeom prst="ellipse">
            <a:avLst/>
          </a:prstGeom>
          <a:solidFill>
            <a:schemeClr val="accent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119DFC2-30A9-4D5C-90CA-DAA6CD556EFC}"/>
              </a:ext>
            </a:extLst>
          </p:cNvPr>
          <p:cNvSpPr/>
          <p:nvPr/>
        </p:nvSpPr>
        <p:spPr>
          <a:xfrm>
            <a:off x="7175294" y="2511860"/>
            <a:ext cx="3672799" cy="3437733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Deep Learning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A68BD3-2291-42EF-995D-918B725BBC99}"/>
              </a:ext>
            </a:extLst>
          </p:cNvPr>
          <p:cNvSpPr txBox="1"/>
          <p:nvPr/>
        </p:nvSpPr>
        <p:spPr>
          <a:xfrm>
            <a:off x="5879545" y="164907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Machine Learning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0360B7-0FA3-41E1-B706-4FC6EC080FEB}"/>
              </a:ext>
            </a:extLst>
          </p:cNvPr>
          <p:cNvSpPr txBox="1"/>
          <p:nvPr/>
        </p:nvSpPr>
        <p:spPr>
          <a:xfrm>
            <a:off x="2206745" y="430787"/>
            <a:ext cx="4109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Artificial Intelligence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865440-1278-4B51-9104-9EE3CDDFEF4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3957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B629FCC-9E67-4188-9CED-F4E2CD456768}"/>
              </a:ext>
            </a:extLst>
          </p:cNvPr>
          <p:cNvSpPr txBox="1"/>
          <p:nvPr/>
        </p:nvSpPr>
        <p:spPr>
          <a:xfrm>
            <a:off x="1314464" y="2301240"/>
            <a:ext cx="3455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Structured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95A632-4A8A-4744-AD9A-AB698C3D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42" y="39052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9DAF57-1921-4CBC-9EB8-4E63DD349262}"/>
              </a:ext>
            </a:extLst>
          </p:cNvPr>
          <p:cNvSpPr txBox="1"/>
          <p:nvPr/>
        </p:nvSpPr>
        <p:spPr>
          <a:xfrm>
            <a:off x="6427919" y="5357756"/>
            <a:ext cx="350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"excel structured data"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2CE742-AE74-4988-8318-4314B7FB431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C37DF-0E47-4021-9461-9FC881F6567C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0402-618B-40A4-9BA7-89B5A89EB95F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0A81CA-E929-4E02-B61B-893BBFCFDEB1}"/>
              </a:ext>
            </a:extLst>
          </p:cNvPr>
          <p:cNvSpPr txBox="1"/>
          <p:nvPr/>
        </p:nvSpPr>
        <p:spPr>
          <a:xfrm>
            <a:off x="6400423" y="523309"/>
            <a:ext cx="613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Unstructured data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58396DC-FF83-4E54-BFC4-BE2C6BDF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4" y="3485353"/>
            <a:ext cx="2954215" cy="29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C02C65-0BBA-412D-915F-153CF60FFEFB}"/>
              </a:ext>
            </a:extLst>
          </p:cNvPr>
          <p:cNvSpPr txBox="1"/>
          <p:nvPr/>
        </p:nvSpPr>
        <p:spPr>
          <a:xfrm>
            <a:off x="1207002" y="6434610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"big music speaker"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16A1B6-3520-488E-87E9-D69CB67692B3}"/>
              </a:ext>
            </a:extLst>
          </p:cNvPr>
          <p:cNvSpPr txBox="1"/>
          <p:nvPr/>
        </p:nvSpPr>
        <p:spPr>
          <a:xfrm>
            <a:off x="433346" y="2634599"/>
            <a:ext cx="2954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"text from an old book on a table"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6F7314CE-116D-48C9-9511-BEE4C492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16" y="1861457"/>
            <a:ext cx="3135086" cy="313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8DE74E6-F18B-4332-A990-D76B26EE1BAC}"/>
              </a:ext>
            </a:extLst>
          </p:cNvPr>
          <p:cNvSpPr txBox="1"/>
          <p:nvPr/>
        </p:nvSpPr>
        <p:spPr>
          <a:xfrm>
            <a:off x="4720213" y="5059037"/>
            <a:ext cx="4363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"camera outside on the beach"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9776D9-A80A-4FF0-85D9-DE0842D3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8" y="139846"/>
            <a:ext cx="2494753" cy="24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F68652C-28D8-4139-85D5-66E4B7FA4FD4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5750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86522" y="879519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Classical programming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cxnSpLocks/>
          </p:cNvCxnSpPr>
          <p:nvPr/>
        </p:nvCxnSpPr>
        <p:spPr>
          <a:xfrm>
            <a:off x="3229444" y="144507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3214922" y="195851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797506" y="1135815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1890241" y="1666122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057AFB8-54CF-4999-B46B-8D762DBB4EA6}"/>
              </a:ext>
            </a:extLst>
          </p:cNvPr>
          <p:cNvCxnSpPr/>
          <p:nvPr/>
        </p:nvCxnSpPr>
        <p:spPr>
          <a:xfrm>
            <a:off x="7375442" y="1734483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5E82B0D7-5FEA-498C-A55D-6289B1EBF9C6}"/>
              </a:ext>
            </a:extLst>
          </p:cNvPr>
          <p:cNvSpPr txBox="1"/>
          <p:nvPr/>
        </p:nvSpPr>
        <p:spPr>
          <a:xfrm>
            <a:off x="8969414" y="1373735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641B9A-875C-44F4-8734-0D1E5A2E8F1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AFF35B-26C8-4B5C-944C-B67D59846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09587" y="5484152"/>
            <a:ext cx="1570113" cy="117758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23FA4C6-4B74-40CD-9742-8E0EF0B923E0}"/>
              </a:ext>
            </a:extLst>
          </p:cNvPr>
          <p:cNvSpPr txBox="1"/>
          <p:nvPr/>
        </p:nvSpPr>
        <p:spPr>
          <a:xfrm flipH="1">
            <a:off x="8400370" y="63431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: François Chollet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C9AA-9154-4CD7-B7C4-4F4ED95E399D}"/>
              </a:ext>
            </a:extLst>
          </p:cNvPr>
          <p:cNvSpPr/>
          <p:nvPr/>
        </p:nvSpPr>
        <p:spPr>
          <a:xfrm>
            <a:off x="4586522" y="3481950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Machine Learning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036018-2AD0-4960-BD86-8EB72521243B}"/>
              </a:ext>
            </a:extLst>
          </p:cNvPr>
          <p:cNvCxnSpPr>
            <a:cxnSpLocks/>
          </p:cNvCxnSpPr>
          <p:nvPr/>
        </p:nvCxnSpPr>
        <p:spPr>
          <a:xfrm>
            <a:off x="3229444" y="409942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A6484E-973C-4BB3-AA45-3AF144068B6D}"/>
              </a:ext>
            </a:extLst>
          </p:cNvPr>
          <p:cNvCxnSpPr/>
          <p:nvPr/>
        </p:nvCxnSpPr>
        <p:spPr>
          <a:xfrm>
            <a:off x="3229444" y="464770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B179F2-1F54-4C7A-8D95-2565B3108DF6}"/>
              </a:ext>
            </a:extLst>
          </p:cNvPr>
          <p:cNvSpPr txBox="1"/>
          <p:nvPr/>
        </p:nvSpPr>
        <p:spPr>
          <a:xfrm>
            <a:off x="1927352" y="3752139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3D8EA41-1500-4B51-BB00-95EDA093D4C7}"/>
              </a:ext>
            </a:extLst>
          </p:cNvPr>
          <p:cNvSpPr txBox="1"/>
          <p:nvPr/>
        </p:nvSpPr>
        <p:spPr>
          <a:xfrm>
            <a:off x="1515475" y="4268553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92F80CD-813F-42BC-B45B-C9986D9C800C}"/>
              </a:ext>
            </a:extLst>
          </p:cNvPr>
          <p:cNvCxnSpPr/>
          <p:nvPr/>
        </p:nvCxnSpPr>
        <p:spPr>
          <a:xfrm>
            <a:off x="7375442" y="4336914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68CC5D8-6017-4BE8-85C3-2C58AB123769}"/>
              </a:ext>
            </a:extLst>
          </p:cNvPr>
          <p:cNvSpPr txBox="1"/>
          <p:nvPr/>
        </p:nvSpPr>
        <p:spPr>
          <a:xfrm>
            <a:off x="8969414" y="3976166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pic>
        <p:nvPicPr>
          <p:cNvPr id="22" name="Espace réservé du contenu 5">
            <a:extLst>
              <a:ext uri="{FF2B5EF4-FFF2-40B4-BE49-F238E27FC236}">
                <a16:creationId xmlns:a16="http://schemas.microsoft.com/office/drawing/2014/main" id="{BCEB39FF-597A-476D-BB4E-013580937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10341014" y="3936129"/>
            <a:ext cx="816820" cy="664848"/>
          </a:xfrm>
          <a:effectLst>
            <a:outerShdw algn="ctr" rotWithShape="0">
              <a:srgbClr val="000000"/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76D491D-95CD-4E38-BD5B-35F4CBFE701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38897" y="833516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Code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endCxn id="4" idx="1"/>
          </p:cNvCxnSpPr>
          <p:nvPr/>
        </p:nvCxnSpPr>
        <p:spPr>
          <a:xfrm>
            <a:off x="3167297" y="168848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7327817" y="168848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869822" y="1327733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8921789" y="1327732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373F61-6DA3-4F4D-9052-A1412CD491C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12D05B-F961-444D-AA53-AA5A52ABE149}"/>
              </a:ext>
            </a:extLst>
          </p:cNvPr>
          <p:cNvSpPr/>
          <p:nvPr/>
        </p:nvSpPr>
        <p:spPr>
          <a:xfrm>
            <a:off x="4538897" y="3398408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AI model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5A73AA0-7B85-4783-9911-488EC9F7C71F}"/>
              </a:ext>
            </a:extLst>
          </p:cNvPr>
          <p:cNvCxnSpPr>
            <a:endCxn id="11" idx="1"/>
          </p:cNvCxnSpPr>
          <p:nvPr/>
        </p:nvCxnSpPr>
        <p:spPr>
          <a:xfrm>
            <a:off x="3167297" y="4253372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5ECC64-BE36-4A26-9512-1BA473F7188B}"/>
              </a:ext>
            </a:extLst>
          </p:cNvPr>
          <p:cNvCxnSpPr/>
          <p:nvPr/>
        </p:nvCxnSpPr>
        <p:spPr>
          <a:xfrm>
            <a:off x="7327817" y="4253372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A1F6DEB-9D57-4139-AFF8-5B15F675C9F9}"/>
              </a:ext>
            </a:extLst>
          </p:cNvPr>
          <p:cNvSpPr txBox="1"/>
          <p:nvPr/>
        </p:nvSpPr>
        <p:spPr>
          <a:xfrm>
            <a:off x="1869822" y="3892625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4A28E2-B5D0-4F7E-8881-5637A2A5E41E}"/>
              </a:ext>
            </a:extLst>
          </p:cNvPr>
          <p:cNvSpPr txBox="1"/>
          <p:nvPr/>
        </p:nvSpPr>
        <p:spPr>
          <a:xfrm>
            <a:off x="8921789" y="3892624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pic>
        <p:nvPicPr>
          <p:cNvPr id="16" name="Espace réservé du contenu 5">
            <a:extLst>
              <a:ext uri="{FF2B5EF4-FFF2-40B4-BE49-F238E27FC236}">
                <a16:creationId xmlns:a16="http://schemas.microsoft.com/office/drawing/2014/main" id="{54E82B8A-AE25-4B14-9B58-E2C6C3595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786661" y="4651661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618D72-7034-4E50-B868-E22533164D4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C07C7-68CB-4750-B64B-FC1F1C2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845" y="363105"/>
            <a:ext cx="4120309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Data is gold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8CC370-0CAF-9618-358B-AA518206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858169"/>
            <a:ext cx="7620000" cy="42862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B37446-AD0B-4E93-A43C-E93B721CA58D}"/>
              </a:ext>
            </a:extLst>
          </p:cNvPr>
          <p:cNvSpPr txBox="1"/>
          <p:nvPr/>
        </p:nvSpPr>
        <p:spPr>
          <a:xfrm>
            <a:off x="3047222" y="12194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(Data centric)</a:t>
            </a:r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7C83BA-C8A7-4BD0-BD43-C55E87E97009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B835E-E7EA-40F7-9B7B-2F0BF3C0FFB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3D235CF3-8B48-49D9-BC45-FD7A33E06B80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r>
              <a:rPr lang="fr-FR" dirty="0"/>
              <a:t>Production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ADCC04-9142-4F68-A199-BAC94759F5AD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05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S">
      <a:dk1>
        <a:srgbClr val="2D293E"/>
      </a:dk1>
      <a:lt1>
        <a:srgbClr val="FFFFFF"/>
      </a:lt1>
      <a:dk2>
        <a:srgbClr val="44546A"/>
      </a:dk2>
      <a:lt2>
        <a:srgbClr val="FDFEFF"/>
      </a:lt2>
      <a:accent1>
        <a:srgbClr val="FE6C45"/>
      </a:accent1>
      <a:accent2>
        <a:srgbClr val="0DBBD6"/>
      </a:accent2>
      <a:accent3>
        <a:srgbClr val="FEE9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0F011240A094E827BA56BE9109944" ma:contentTypeVersion="13" ma:contentTypeDescription="Create a new document." ma:contentTypeScope="" ma:versionID="5dc1144dd420c1d8a9ebf51c7358c8f0">
  <xsd:schema xmlns:xsd="http://www.w3.org/2001/XMLSchema" xmlns:xs="http://www.w3.org/2001/XMLSchema" xmlns:p="http://schemas.microsoft.com/office/2006/metadata/properties" xmlns:ns3="03cb9dc2-e9ea-44ac-afed-001b6fad4f36" xmlns:ns4="d0879fa5-f2db-41a7-8861-4a44e7ee3b24" targetNamespace="http://schemas.microsoft.com/office/2006/metadata/properties" ma:root="true" ma:fieldsID="6dda18631f78ef64168f1da1c53d30ff" ns3:_="" ns4:_="">
    <xsd:import namespace="03cb9dc2-e9ea-44ac-afed-001b6fad4f36"/>
    <xsd:import namespace="d0879fa5-f2db-41a7-8861-4a44e7ee3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b9dc2-e9ea-44ac-afed-001b6fad4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79fa5-f2db-41a7-8861-4a44e7ee3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cb9dc2-e9ea-44ac-afed-001b6fad4f36">
      <UserInfo>
        <DisplayName>LEMARCHAND THOMAS</DisplayName>
        <AccountId>16</AccountId>
        <AccountType/>
      </UserInfo>
      <UserInfo>
        <DisplayName>CHERVET Guillaume</DisplayName>
        <AccountId>84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2C7657-97CD-4958-88DD-F8AC87258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b9dc2-e9ea-44ac-afed-001b6fad4f36"/>
    <ds:schemaRef ds:uri="d0879fa5-f2db-41a7-8861-4a44e7ee3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22BBC0-3E7A-472B-9CC6-34C5EA434DE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0879fa5-f2db-41a7-8861-4a44e7ee3b24"/>
    <ds:schemaRef ds:uri="03cb9dc2-e9ea-44ac-afed-001b6fad4f3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25969</TotalTime>
  <Words>326</Words>
  <Application>Microsoft Office PowerPoint</Application>
  <PresentationFormat>Grand écran</PresentationFormat>
  <Paragraphs>139</Paragraphs>
  <Slides>23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Franklin Gothic Book</vt:lpstr>
      <vt:lpstr>Franklin Gothic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 is gold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Open Source</vt:lpstr>
      <vt:lpstr>Demo</vt:lpstr>
      <vt:lpstr>Conclusion</vt:lpstr>
      <vt:lpstr>Thank you</vt:lpstr>
      <vt:lpstr>Dataset of 20 000 files</vt:lpstr>
      <vt:lpstr>Data drift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LEMARCHAND THOMAS</dc:creator>
  <cp:lastModifiedBy>CHERVET Guillaume</cp:lastModifiedBy>
  <cp:revision>997</cp:revision>
  <dcterms:created xsi:type="dcterms:W3CDTF">2020-11-18T10:41:47Z</dcterms:created>
  <dcterms:modified xsi:type="dcterms:W3CDTF">2023-02-09T16:49:52Z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0x0101003BE0F011240A094E827BA56BE9109944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2023-02-09T16:49:52Z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2fdb161f-b1dd-4a05-8711-4ace8a9790a5</vt:lpwstr>
  </property>
  <property fmtid="{D5CDD505-2E9C-101B-9397-08002B2CF9AE}" pid="9" name="MSIP_Label_65722654-0696-4b8f-bb0e-68bcd3f909d4_ContentBits">
    <vt:lpwstr>3</vt:lpwstr>
  </property>
</Properties>
</file>